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61A8-4AD8-4B97-8BCE-5B6279ED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BAB53-D6E4-42FB-97D1-5605340A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1322-529F-4587-8C81-9138FC43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B905-6A3D-4888-98E0-BF61E554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DF949-3E2F-4325-A0C7-C61DBD54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D320-4654-4018-AE39-DC42F73E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407C7-64A1-4DC4-8BAD-BC7E5CFC4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7195-4CE0-4946-8F9D-E11893FD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A0BE8-24A4-4B39-BC9A-EF18D786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CF5EE-E4CF-4BCD-B025-8048DDB0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92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83EE0-195D-4642-A9BD-61B9752F9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C0D64-FB67-47B2-9A01-01B278613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570FA-6D74-47DA-AD25-491E5A06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65332-8C06-42D1-927B-BF903A3D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3BE82-9B75-4859-A5E4-DA40A7FB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90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733-E79F-43C5-A838-31416ACF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6AC2-0F1B-4D44-85B4-FE2A215A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2CE96-95F5-4850-BD18-A4A6F27E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CA030-EA53-4583-B8D8-23BECC10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CF06-D660-4A5B-A8F0-DC619082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03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FE46-69BC-4A71-8174-33320BB6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1E029-F208-40A2-AD58-6F16DCFFA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176A-410D-409F-B2F9-AB63EC6D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ADF04-3DDF-46BC-BBA7-31910F27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9A6E8-8FE8-43F5-B750-600CBE16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60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1AC2-DDC2-4EAB-89CC-C4891F2F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1040-D0AB-4283-90F5-68FA41C9D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33257-727E-4D4E-BA48-C18CEF7CD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C1124-6C31-44E7-A4C3-9D6030CE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8ECF0-CC66-4CF6-A36D-A26DEAC3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14B9F-8D68-43D0-92ED-31B6EC3D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11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6831-B7A6-42D0-A23C-C244D400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E0B09-A45D-4932-A321-344D59B6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61AC6-CF22-4A4B-81AD-283B80F9F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6785A-2D23-472D-8116-57E523C37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7187D-9F17-4D12-90C2-66E62ADF5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4499C-861B-464E-8CC6-DDB3A5F3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D0529-5D24-4C4A-96D1-804737A7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C993E-7366-4CDA-BC6B-5DBD0EBB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2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13F1-02FF-4357-9EE7-7FC6B500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B5025-86A4-4C70-8912-E00171E2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CDDA8-922B-496C-8ED1-C0C4652E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4C592-F63B-4728-AB7B-967F8502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8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0F3CE-0847-4067-87B0-7DED2311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D673A-FE06-426F-AD17-1EBCA261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18B88-4B43-4092-B1F0-5ECD5E39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0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E787-DC62-4E15-95F2-9B970851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DD3C-0438-42E2-925A-660B92735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89219-71F0-4FC8-AA91-D127FE094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2E80-2DF4-44C1-AB1A-E4A34066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9E86A-E87D-47B3-A41A-952B06E2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F12D4-84F1-4122-A41B-2AA6C187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61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1552-BA8C-4910-AB9C-D200799A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E72FF-B97D-4039-9802-2303B78E4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36F79-171D-4A72-ADD7-9DD560D42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9E8D8-3161-4C0F-8EAF-BBE28F5D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A9C51-6EA3-4EDF-8AEF-CC2B753E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E9EA-9AFC-4E2F-9DE8-E25F9B2B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3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31DC3-9C9C-4D79-AC61-0F94B3C4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DCED-3CF1-4FB4-BCEC-99DFD4EA7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CB929-C547-4DA6-B804-78A5BBD7C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4B82E-6399-4406-8498-CEA5AC15D7BF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0C7F-0D75-4F99-9781-5C13DECA8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26FB-5132-4609-B2FB-AFA610107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4CC15-1B2A-45C1-B258-724A8FCF3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06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5ECC-1C07-4C0C-84D0-C8924D081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31F9B-A64E-4384-B207-BA70A2252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93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D25-0B1B-4045-877F-57D40856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4407F-4B59-4AA2-9570-0B8D48ED6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0D60E-1E04-4493-BB74-95BCD2B6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8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C796-C1CE-4A64-84FE-3EFD4068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EF6F4-39A8-45DE-8FB3-6A088859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A65D9-E99F-45D6-A1C1-02BAD9F7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4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D5FE-F190-4999-AAE4-BA3E92DC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24577-40DE-49BE-A253-F6448367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2F71E-CD3B-409D-8E74-2B41B756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404445" cy="39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9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F5F3-320D-4EB1-9D12-9CD7267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CED-D293-4CAF-B92C-3FDAC5451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6A3C8-461F-4CCF-B251-75CE3195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2" y="441761"/>
            <a:ext cx="10396463" cy="57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93DA-E071-4730-92D2-C86615B2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61C7-A59D-4CC1-A600-A4CEDD3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51C3F-2B32-44E5-AB53-CF0716AF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3" y="365125"/>
            <a:ext cx="10515599" cy="61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DB1E-1B96-4718-A3C5-2EC9F126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DB1F-3F12-426B-8227-C86EE817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398BF-8C96-411B-A5CF-DA5E85B0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787264"/>
            <a:ext cx="904921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6DE1-8754-4D88-9902-37F9B5E5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C4DE-2C55-405C-B189-0DB268E4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BE442-4EB7-4FFD-B280-18347204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0" y="877153"/>
            <a:ext cx="9150820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3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CBF6-01F4-401C-A953-864CFED8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16BA1-E2BE-42ED-B6F5-4BF865D4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744-D966-4D6F-ADF4-F2D005F3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95" y="977774"/>
            <a:ext cx="8922209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DD5A-AAF1-4B3B-9FF9-649DEF06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16E6-6E65-45B6-84A0-0AE2244B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94A0BBF-9C2A-4C82-B084-F39853F3A4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9578968"/>
                  </p:ext>
                </p:extLst>
              </p:nvPr>
            </p:nvGraphicFramePr>
            <p:xfrm>
              <a:off x="-1891862" y="5517644"/>
              <a:ext cx="3048000" cy="1714500"/>
            </p:xfrm>
            <a:graphic>
              <a:graphicData uri="http://schemas.microsoft.com/office/powerpoint/2016/slidezoom">
                <pslz:sldZm>
                  <pslz:sldZmObj sldId="273" cId="1152216936">
                    <pslz:zmPr id="{F44F78EC-1CAA-432B-8595-795EE4ACDE1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94A0BBF-9C2A-4C82-B084-F39853F3A4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891862" y="551764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8F706C3-02FC-48EC-82C4-BE304427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778" y="796789"/>
            <a:ext cx="8636444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0334-594B-4A5A-A185-2B497E6B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B7A4-29C3-490C-9AC0-165DB2018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D1DF-C829-421C-90BC-31C37B7A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25" y="1927927"/>
            <a:ext cx="9957413" cy="3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7510-A017-411C-AA8C-1E169D1E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checkstyle</a:t>
            </a:r>
            <a:r>
              <a:rPr lang="en-US" dirty="0"/>
              <a:t> plugin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222A0-7FD2-410B-B435-0E0C8FBF6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77067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0CBB-84FA-49CA-AE6E-18B54155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E017-2195-4A68-8FC4-5A2641C4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8ED30-F999-4631-9867-0F0A3249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84" y="1311166"/>
            <a:ext cx="9354031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0636-A941-405E-880B-69713690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C6E3-2097-48A3-B83D-2E43D53FC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B635F-9991-4C0A-8405-099CF3FA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902731"/>
            <a:ext cx="9722350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6928-7A6E-403B-BBF4-605D7566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FA86-B6C7-4F14-BB09-777F5105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39D04-EEAD-466D-88B7-BF7CB77B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634856"/>
            <a:ext cx="1083616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1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DA0C-5CDE-4BE3-A38E-47B17D3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81A4-58D9-44D1-A778-1A24D329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2A66-4F61-48EF-AA45-369C7F0B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714235"/>
            <a:ext cx="11340662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9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1B9D-C9EB-4B15-95CF-B51C4092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4453-4E2F-4967-8269-D89AB53E9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E066D-0F00-430D-A876-6C86B267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70" y="2739989"/>
            <a:ext cx="10390278" cy="31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54EE-BCC7-4B7D-8781-C2981501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C1419-4127-4BE9-BFDD-0A0D1861C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8C118-0934-439A-8D15-8F532D3B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2" y="145484"/>
            <a:ext cx="10515600" cy="63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BF7C-3DD5-460A-8046-3003CFE8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EDF2-7D87-4AA2-99DC-D180588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4257F-3C8C-4524-A84A-8CB0E945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4" y="1577880"/>
            <a:ext cx="9773152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36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A7E5-2045-42A4-BD31-6DE28F8B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71E9-1B6E-4F8E-AA57-77DBAACA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2FE0A-1517-4D5D-A2C5-C5A70AF0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9" y="1038102"/>
            <a:ext cx="10160522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1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194F-AB06-496B-BA7A-B364E434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26A-3E07-460A-85A9-CD0BA0B7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3DE0F-B009-46A4-8590-1D71C72F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43" y="682484"/>
            <a:ext cx="10008114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0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A422-B5F5-4DDF-887E-3516520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F15B-C0F3-4087-ACC0-5E946157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C2855-E14A-4B67-8260-F288F48A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19965"/>
            <a:ext cx="1084635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306-F4DF-4EEE-948D-59439663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35E6-292A-45FC-AD39-3444576DD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DF9FF-AEF3-4CEA-B3C0-E7015673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37" y="1997001"/>
            <a:ext cx="10236726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7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C9A7-9D45-4C0E-A96E-A3133EFA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D229-0796-445F-91A2-1F9A8ADD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F2557-E5DA-439A-96C4-2D6B365B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2" y="1939848"/>
            <a:ext cx="5162815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F839-C54D-478E-8B7C-341B7680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A92A-8662-4B4A-8E97-41C9F52F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32E4A-E83E-48E1-AAB3-127ED300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D863-F2D9-4638-AA99-DF2B3330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AE77-09B8-44DD-8AE0-6670F1D1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AD080-9C6D-4830-8773-1ED901E2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30A6-7656-42FE-93E3-D6EB93FD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68FC-8CCC-44F2-B84B-1C13CE88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34F75-B7AF-4E89-9605-436D646F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7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0971-1E33-42F2-B6D1-86667906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960DD-0ECA-43DF-B42A-58EC40B6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15336-E912-469A-91F0-E3686C7A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2063680"/>
            <a:ext cx="8077615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8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CCBE-192D-491F-A1C0-DD399EDA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B22E-5763-4A64-A214-BBB315E0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8D67-71B5-47B4-8F4D-F91647CA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740621"/>
            <a:ext cx="11741753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2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3665-CFEC-4F61-92C6-3452189B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FF0D5-555F-4A67-A9DC-1626CB8D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C6C66-B566-4EA8-9947-188A8066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825366"/>
            <a:ext cx="8560240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2A1-4593-404A-B800-777D4E9D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C62E-B476-4A59-87E0-4D3B0EAD8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52E15-9AD0-482C-A4A4-670ED10F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43" y="653907"/>
            <a:ext cx="100081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8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BFFC-CD27-424B-A436-8C387E23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F388-A371-4CCA-90D2-DECAFC53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FDF22-9BDA-4C1F-A8D3-E09A351D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8" y="866643"/>
            <a:ext cx="11760804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68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00A2-1C4B-47D4-AD59-F96B3DD0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BD94-67A8-4BCB-A0FD-CF94F8E4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23E2-DB75-43B4-9BDC-374091AD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70" y="961898"/>
            <a:ext cx="9912859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81B-25E8-4BBE-8B17-E39930C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C6A4-4BBF-486E-B0F3-F92B9B238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A2DCC-0AD0-468B-A5BB-0470D3F7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60" y="1904921"/>
            <a:ext cx="10293879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9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48DD-5A9E-43C5-86D9-8AC9BDCA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F1E8-6A5F-4084-9D44-5FD2ECC62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9E9C1-7A7C-4ABF-B22A-67AB9166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9" y="1173428"/>
            <a:ext cx="7798201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0A64-94BC-419A-B09A-8A06878C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4866-7212-46E5-9B51-EEE698CC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23A94-DC7D-4616-87BE-CEF45FA5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000000"/>
            <a:ext cx="8560240" cy="4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83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DEF1-B44A-4E7D-8E7E-811DC140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D4711-D486-45F6-8002-8861B980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19982-0B1D-4BBC-AC33-2462F7EA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37" y="1064488"/>
            <a:ext cx="8293526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3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A8FD-B5A8-41E0-8BF6-402A4589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588-B54C-4154-93B0-9D9D1E40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2773E-FEFB-4631-9370-3DF82DFC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33" y="749162"/>
            <a:ext cx="9392133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4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AF17-C77A-436A-8210-C5BA054E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72A90-C6E9-4A55-A034-BF7150CD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7EE81-2FEA-4EBB-9F87-F06634E7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62" y="797774"/>
            <a:ext cx="8274475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03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D1FE-3283-49D2-A60E-244E71E8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454F-873C-47F0-B22D-0EA0AE61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FFD2-7A28-42B3-997D-FC3F6F1F6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21" y="1035911"/>
            <a:ext cx="4019757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5351-0344-4832-BA24-E3D157A6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8F231-2516-4418-B882-FCD6656A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AB43C-3BB9-442F-B12C-85CB8088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4" y="1438172"/>
            <a:ext cx="8407832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9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2EBE-F6A3-4C12-AA8A-5B2722B4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DD0D-4C85-4A58-84F7-FFF3BD2FA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EB34B-BA44-4894-9CB4-F3F6A3A4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2111307"/>
            <a:ext cx="865549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CEDE-4D40-488C-B908-6FE089B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666CC-6B3A-44E1-A712-8F5AED188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040CE-89BB-43E0-B348-4F5234CD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0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0063-EA4A-4CC0-B141-02D326EC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03CE-E678-41A5-99BB-F7F1B307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4D52B-C4AB-419F-B34C-DFC0FAC7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9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025F-792B-4148-9803-F188AAE1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7F5F3-68BC-4E3C-9012-C91AB10DB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00370-2E83-44AE-8BD4-B23B93C3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60" y="1820177"/>
            <a:ext cx="10293879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4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AEA9-B5F7-4B95-817F-86B55883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6E41-E712-4BCF-94F1-CDA3CC73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E070A-168C-4663-B741-5509F142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6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9C23-9A01-4B5D-93E1-219E79BB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37C3-EE84-4D9E-91A6-C4F4720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334DF-05DD-4657-B7C4-660FA94D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5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7334-8047-479F-A35D-D4CF803A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91BC-B34B-48EE-AE37-55555104B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395E4-FC20-44E5-8134-309F87D1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5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B99D-8E5F-4107-9EB4-1FAD8BC5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57926-57A5-441A-80C0-DA0EB1B9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265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273B-C30B-43C2-993D-0B97FDEB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95DD-7866-4EC0-9E1D-2FFFA2D0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02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7D80-81A8-45BA-A44A-EEB933B4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596B-A67F-4326-80FD-30920353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060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075E-616E-4267-8B1B-CA4CE6EC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1516-2502-4BC1-A890-B9177074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80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2572-263A-4946-852B-671E9A13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94C1B-9704-4791-A6C9-5C5AED56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599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AC40-BC97-4E8E-BA2D-20CC568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4DA54-6510-4853-9D18-5A251ABA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80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A301-8760-4496-8DE1-8FADE22A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1323-15DA-49C8-9A17-E4D611FBB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CA6C4-71E4-45D9-84F3-2EFD998A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8213"/>
            <a:ext cx="10208172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2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0375-C1D2-4616-8A34-704C4014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AD8-9645-4385-B5B1-31415036F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0D4E-A04D-4C98-A144-10C7FE1B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" y="1562988"/>
            <a:ext cx="11665550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2EFD-9067-4D4A-8779-A9851D6E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35441-B8BA-4264-BFC9-6C4F1E9E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B99EA-47BD-4655-9868-ED5D4C58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17" y="2063680"/>
            <a:ext cx="6140766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C027-C4AB-4BD0-9D2F-6E86C8F0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CDA9-B894-4A65-AEE1-3FC5BB1D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CDF42-E1FF-4E5A-B935-5633A806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4417"/>
            <a:ext cx="10681137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</Words>
  <Application>Microsoft Office PowerPoint</Application>
  <PresentationFormat>Widescreen</PresentationFormat>
  <Paragraphs>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Static code analysis</vt:lpstr>
      <vt:lpstr>Install checkstyle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code analysis</dc:title>
  <dc:creator>Raghavendra k</dc:creator>
  <cp:lastModifiedBy>Raghavendra k</cp:lastModifiedBy>
  <cp:revision>30</cp:revision>
  <dcterms:created xsi:type="dcterms:W3CDTF">2024-08-09T03:32:41Z</dcterms:created>
  <dcterms:modified xsi:type="dcterms:W3CDTF">2024-08-09T08:02:09Z</dcterms:modified>
</cp:coreProperties>
</file>